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04" d="100"/>
          <a:sy n="104" d="100"/>
        </p:scale>
        <p:origin x="23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D4140-C354-B69F-E8F1-30D9B1B8F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A849C3E-ED00-62DF-A7A1-EF13FE8B2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8F9E49-B1AA-321B-CFCA-142A794A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B88FAC-F0DB-11BC-9B64-7DCDD745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DA8724-EDBB-DF28-5FFA-A0AA8CDC8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004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F78BAE-F3CF-4108-CAE3-D9EBE0985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C6096D-96C3-5233-2CFD-059190AC8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4277BB-9CAC-134C-8449-B89F4E1A6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5BAD4-7348-4254-7F3D-AB1953C7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A1CE8F-B03C-4C61-3E72-286348F7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30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396D435-2D78-3603-9610-95C5C20487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8B3D241-18ED-850A-C3FB-EE1CD95B6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BE2FB6-6449-988B-B642-697F31FD6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59E402-45A2-DECD-6CFF-4103CB9F0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8F73EC-99FB-3505-8D19-FAFD828D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02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E11813-C6BB-7CFE-80B9-562AFB092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284C9B-DEC9-8BEA-821A-D7F4B392F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04DAF1-F539-25D7-07D2-12E40E86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1D4886-2150-B6D1-CEE1-FDBAF3FDB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577420-775A-7F06-4979-2280518B4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49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A469C1-97BC-5B76-8CD1-A8E3FC5CE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69B065-09FD-D9F1-96E1-491D1CB1A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AC2308-30E6-F8F7-072A-B9568085F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7F189D-73E2-D44C-A631-8160A58FF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1DB917-8BD5-E5B1-4658-5237FF316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053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20593-2BE5-1BB9-8CDE-B65D6A466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205E77-EE96-D523-763D-63983CB830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B9521A1-224B-B1C1-8C61-6981C71A8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D67C53-2E17-0DB5-E952-8B5A51E21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7CD244-C5AF-B3C1-A087-03A8D34C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C82E94-786B-33C7-B901-0DD46404D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07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F580C0-DC28-9ABC-AFB0-543579627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2CB370-54BB-5633-D38E-5E7D6A3E1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3C9A12-CED2-077F-E438-F250E2E10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A257B44-AECF-012D-4262-901F26699D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C5CA379-9566-E8DE-2147-F902F42E9A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1E32FB-0EDE-E627-41D0-79CD7308D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30C0AC-570A-9CD2-3C34-6546F7AA2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22FA40D-A501-5505-7DE3-B82DF64B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94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5B57D-3CAB-9314-67A9-36CC2FA4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34CE55D-FC25-E158-BC51-C28EC1C8B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919B3A-4C14-A70D-77C1-B2AA281AC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6E722C2-7AD8-7D17-4AF1-98C30CFC0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27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4AE623-08A4-7683-7431-9CCC7CAF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F98633F-4EFA-DBC3-33E9-2C0CFA0A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25222B-848C-A278-8219-8813B734A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09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C646E5-9CB2-2B39-D22D-4FE53AD2F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365932-A6E3-DBC4-3AB6-2E84F8896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744BC0-3AC4-B575-C77F-8201B8EC7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44041C-8D0C-0C67-4502-15E6CB552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0C025D-A796-0B3E-2FFD-D4B12CDB9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C0F98DC-DAE9-579C-06C8-774B33EA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632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7D46D-D613-D6D0-9E01-6A4CAA351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AFF7EF7-FB01-3239-E183-F1AE464E44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558863-94A2-C18F-6F64-42F7BB36A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C2470A-82FE-4758-F6FB-BF6423157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BDD205-743D-1384-F8B2-EF8336AE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5CEC93-536D-3CCD-484A-E8822E001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56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D8031D2-EBF2-E9EF-02CB-EA3D401C5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23266B-965A-04E3-2103-8D960C8E2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D42598-9AD4-BFE8-F976-02D71F39F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E9AB0A-936C-024E-B525-5C06C08C6203}" type="datetimeFigureOut">
              <a:rPr lang="de-DE" smtClean="0"/>
              <a:t>22.07.25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2EEE2C-38F8-0073-C085-351193F857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ED0530-DFA1-F75C-8245-22E17238D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53A67F-738D-A24A-B8C2-86A2D5FE4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20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ABEC7C-4E12-F6D3-4D35-677572E94D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4E8AD66-62BC-96E1-F9E3-66371EB608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610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Murat Aygan</dc:creator>
  <cp:lastModifiedBy>Murat Aygan</cp:lastModifiedBy>
  <cp:revision>1</cp:revision>
  <dcterms:created xsi:type="dcterms:W3CDTF">2025-07-22T05:57:51Z</dcterms:created>
  <dcterms:modified xsi:type="dcterms:W3CDTF">2025-07-22T05:58:20Z</dcterms:modified>
</cp:coreProperties>
</file>